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9" r:id="rId2"/>
    <p:sldId id="261" r:id="rId3"/>
    <p:sldId id="262" r:id="rId4"/>
    <p:sldId id="263" r:id="rId5"/>
    <p:sldId id="264" r:id="rId6"/>
    <p:sldId id="265" r:id="rId7"/>
    <p:sldId id="266" r:id="rId8"/>
    <p:sldId id="267" r:id="rId9"/>
    <p:sldId id="268"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9" autoAdjust="0"/>
    <p:restoredTop sz="94660"/>
  </p:normalViewPr>
  <p:slideViewPr>
    <p:cSldViewPr snapToGrid="0">
      <p:cViewPr varScale="1">
        <p:scale>
          <a:sx n="74" d="100"/>
          <a:sy n="74" d="100"/>
        </p:scale>
        <p:origin x="8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presProps" Target="presProps.xml" /><Relationship Id="rId5" Type="http://schemas.openxmlformats.org/officeDocument/2006/relationships/slide" Target="slides/slide4.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11/15/2020</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11/15/2020</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11/15/2020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11/15/2020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11/15/2020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11/15/2020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11/15/2020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11/15/2020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11/15/2020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11/15/2020</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11/15/2020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11/15/2020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11/15/2020</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11/15/2020</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VIRTUAL EXHIBITION</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72441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INTRODUCTION </a:t>
            </a:r>
          </a:p>
        </p:txBody>
      </p:sp>
      <p:sp>
        <p:nvSpPr>
          <p:cNvPr id="3" name="Content Placeholder 2"/>
          <p:cNvSpPr>
            <a:spLocks noGrp="1"/>
          </p:cNvSpPr>
          <p:nvPr>
            <p:ph idx="1"/>
          </p:nvPr>
        </p:nvSpPr>
        <p:spPr/>
        <p:txBody>
          <a:bodyPr/>
          <a:lstStyle/>
          <a:p>
            <a:r>
              <a:rPr lang="en-US" dirty="0"/>
              <a:t>The virtual exhibition mainly entails the activities carried online in trying to make the people appreciate the experience they receive through the online exhibition. </a:t>
            </a:r>
          </a:p>
          <a:p>
            <a:r>
              <a:rPr lang="en-US" dirty="0"/>
              <a:t>It is also the museum's main alternative in which the people must be present physically to get the full experience. </a:t>
            </a:r>
          </a:p>
          <a:p>
            <a:r>
              <a:rPr lang="en-US" dirty="0"/>
              <a:t>Most of the museums have come up with a virtual exhibition to meet each individual's needs. The virtual exhibition also in a great way plays a role in ensuring that the issue of overcrowding is totally controlled while at the same time the client enjoys the experience that they would get while they were at the museum. </a:t>
            </a:r>
          </a:p>
        </p:txBody>
      </p:sp>
    </p:spTree>
    <p:extLst>
      <p:ext uri="{BB962C8B-B14F-4D97-AF65-F5344CB8AC3E}">
        <p14:creationId xmlns:p14="http://schemas.microsoft.com/office/powerpoint/2010/main" val="1181763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INTRODUCTION </a:t>
            </a:r>
          </a:p>
        </p:txBody>
      </p:sp>
      <p:sp>
        <p:nvSpPr>
          <p:cNvPr id="3" name="Content Placeholder 2"/>
          <p:cNvSpPr>
            <a:spLocks noGrp="1"/>
          </p:cNvSpPr>
          <p:nvPr>
            <p:ph idx="1"/>
          </p:nvPr>
        </p:nvSpPr>
        <p:spPr/>
        <p:txBody>
          <a:bodyPr/>
          <a:lstStyle/>
          <a:p>
            <a:r>
              <a:rPr lang="en-US" dirty="0"/>
              <a:t>The entrepreneurial chances mainly involve virtual exhibitions through strategies that are mainly in art and design. They help a lot in giving those people who are viewing a wonderful experience worth remembering if they make their way to the different actual stores available at their selection.</a:t>
            </a:r>
          </a:p>
          <a:p>
            <a:r>
              <a:rPr lang="en-US" dirty="0"/>
              <a:t>Virtual exhibitions are also very essential to those kinds of people who don't like crowded places. They thus can enjoy their experience without having to be at the museum physically. This kind of experience is great since many things are avoided while taking virtual exhibitions. </a:t>
            </a:r>
          </a:p>
          <a:p>
            <a:r>
              <a:rPr lang="en-US" dirty="0"/>
              <a:t>They help make the customers feel the world's goodness by traveling to the different parts of the world for fun through their screens. </a:t>
            </a:r>
          </a:p>
        </p:txBody>
      </p:sp>
    </p:spTree>
    <p:extLst>
      <p:ext uri="{BB962C8B-B14F-4D97-AF65-F5344CB8AC3E}">
        <p14:creationId xmlns:p14="http://schemas.microsoft.com/office/powerpoint/2010/main" val="18928593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Differences with other similar concepts in the market</a:t>
            </a:r>
          </a:p>
        </p:txBody>
      </p:sp>
      <p:sp>
        <p:nvSpPr>
          <p:cNvPr id="3" name="Content Placeholder 2"/>
          <p:cNvSpPr>
            <a:spLocks noGrp="1"/>
          </p:cNvSpPr>
          <p:nvPr>
            <p:ph idx="1"/>
          </p:nvPr>
        </p:nvSpPr>
        <p:spPr/>
        <p:txBody>
          <a:bodyPr/>
          <a:lstStyle/>
          <a:p>
            <a:r>
              <a:rPr lang="en-US" dirty="0"/>
              <a:t>The virtual exhibition shall mainly be deep in all the events that are experienced online. Therefore, all the events that shall be hosted by the company will mainly be in Dubai. This will allow the client to fully interact with one another and communicate what they find helpful through a 3D virtual reality environment. </a:t>
            </a:r>
          </a:p>
          <a:p>
            <a:r>
              <a:rPr lang="en-US" dirty="0"/>
              <a:t>Also, in making the event much enjoyable, there will be high-quality visuals and audios customized in the virtual exhibition business in the event platform. Therefore, the company will make sure that the customer enjoys the full experience by customizing their ideal events to the needs of their audiences while also making sure that the events are running smoothly online without any technical halt. </a:t>
            </a:r>
          </a:p>
        </p:txBody>
      </p:sp>
    </p:spTree>
    <p:extLst>
      <p:ext uri="{BB962C8B-B14F-4D97-AF65-F5344CB8AC3E}">
        <p14:creationId xmlns:p14="http://schemas.microsoft.com/office/powerpoint/2010/main" val="2967743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Differences with other similar concepts in the market</a:t>
            </a:r>
          </a:p>
        </p:txBody>
      </p:sp>
      <p:sp>
        <p:nvSpPr>
          <p:cNvPr id="3" name="Content Placeholder 2"/>
          <p:cNvSpPr>
            <a:spLocks noGrp="1"/>
          </p:cNvSpPr>
          <p:nvPr>
            <p:ph idx="1"/>
          </p:nvPr>
        </p:nvSpPr>
        <p:spPr/>
        <p:txBody>
          <a:bodyPr/>
          <a:lstStyle/>
          <a:p>
            <a:r>
              <a:rPr lang="en-US" dirty="0"/>
              <a:t>Considering the number of people taking part in the virtual exhibition the individuals with a good idea or with good products will benefit from the exhibition. They can get their sell, and at the same time, they can get good profits for the kind of services and goods they offer; it is an opportunity worth trying out.</a:t>
            </a:r>
          </a:p>
          <a:p>
            <a:r>
              <a:rPr lang="en-US" dirty="0"/>
              <a:t>Also, through rich communication tools, the virtual conference will help connect the different participants. Some of the communication tools used in the process include the polls and the webinars while also making sure that there is control over all the fully customizable digital spaces. </a:t>
            </a:r>
          </a:p>
          <a:p>
            <a:r>
              <a:rPr lang="en-US" dirty="0"/>
              <a:t>Another aspect that will ensure that the exhibition business is different from the rest of the virtual exhibition businesses is the launch of the virtual product. </a:t>
            </a:r>
          </a:p>
        </p:txBody>
      </p:sp>
    </p:spTree>
    <p:extLst>
      <p:ext uri="{BB962C8B-B14F-4D97-AF65-F5344CB8AC3E}">
        <p14:creationId xmlns:p14="http://schemas.microsoft.com/office/powerpoint/2010/main" val="16469417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Competitive advantage of the Business </a:t>
            </a:r>
          </a:p>
        </p:txBody>
      </p:sp>
      <p:sp>
        <p:nvSpPr>
          <p:cNvPr id="3" name="Content Placeholder 2"/>
          <p:cNvSpPr>
            <a:spLocks noGrp="1"/>
          </p:cNvSpPr>
          <p:nvPr>
            <p:ph idx="1"/>
          </p:nvPr>
        </p:nvSpPr>
        <p:spPr/>
        <p:txBody>
          <a:bodyPr/>
          <a:lstStyle/>
          <a:p>
            <a:r>
              <a:rPr lang="en-US" dirty="0"/>
              <a:t>Cost-effectiveness is very important in every business to ensure that there is a long time connection with the clients, then the cost should be placed at the top priority. This will either make the clients stick with you or look for other cheap means to satisfy their desires. </a:t>
            </a:r>
          </a:p>
          <a:p>
            <a:r>
              <a:rPr lang="en-US" dirty="0"/>
              <a:t>Another important aspect that will be considered in the process of the virtual exhibition is enhanced engagement. The 3D used in these virtual exhibitions allows the individuals to interact with one another the same way they would interact. At the same time, they are physically in the events. </a:t>
            </a:r>
          </a:p>
          <a:p>
            <a:r>
              <a:rPr lang="en-US" dirty="0"/>
              <a:t> There is also accessibility and inclusivity benefits that the users of the virtual exhibition services gain. This event is very neutral, and thus all people can easily take part in the virtual event despite their ages and social status. </a:t>
            </a:r>
          </a:p>
        </p:txBody>
      </p:sp>
    </p:spTree>
    <p:extLst>
      <p:ext uri="{BB962C8B-B14F-4D97-AF65-F5344CB8AC3E}">
        <p14:creationId xmlns:p14="http://schemas.microsoft.com/office/powerpoint/2010/main" val="347229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Commercializing Virtual Exhibitions </a:t>
            </a:r>
          </a:p>
        </p:txBody>
      </p:sp>
      <p:sp>
        <p:nvSpPr>
          <p:cNvPr id="3" name="Content Placeholder 2"/>
          <p:cNvSpPr>
            <a:spLocks noGrp="1"/>
          </p:cNvSpPr>
          <p:nvPr>
            <p:ph idx="1"/>
          </p:nvPr>
        </p:nvSpPr>
        <p:spPr/>
        <p:txBody>
          <a:bodyPr/>
          <a:lstStyle/>
          <a:p>
            <a:r>
              <a:rPr lang="en-US" dirty="0"/>
              <a:t>The company shall make sure that they have a good relationship with the different institutions and organizers of the event in which virtual exhibitions can be of help to them. </a:t>
            </a:r>
          </a:p>
          <a:p>
            <a:r>
              <a:rPr lang="en-US" dirty="0"/>
              <a:t>It will also be essential for our business to design some small tickets called the e-tickets have given to those participants that will book to take part in the events. </a:t>
            </a:r>
          </a:p>
          <a:p>
            <a:r>
              <a:rPr lang="en-US" dirty="0"/>
              <a:t>There are also chances of the exhibitors hosting what they think is best for their exhibition; this means that they will have to pay a small fee to be hosted on a virtual platform. </a:t>
            </a:r>
          </a:p>
          <a:p>
            <a:r>
              <a:rPr lang="en-US" dirty="0"/>
              <a:t>Also, in aiding attract more clients, the virtual exhibition pricing will mainly be based on a consideration between the revenue and the costs. </a:t>
            </a:r>
          </a:p>
        </p:txBody>
      </p:sp>
    </p:spTree>
    <p:extLst>
      <p:ext uri="{BB962C8B-B14F-4D97-AF65-F5344CB8AC3E}">
        <p14:creationId xmlns:p14="http://schemas.microsoft.com/office/powerpoint/2010/main" val="1580941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Virtual Exhibition associated risks</a:t>
            </a:r>
          </a:p>
        </p:txBody>
      </p:sp>
      <p:sp>
        <p:nvSpPr>
          <p:cNvPr id="3" name="Content Placeholder 2"/>
          <p:cNvSpPr>
            <a:spLocks noGrp="1"/>
          </p:cNvSpPr>
          <p:nvPr>
            <p:ph idx="1"/>
          </p:nvPr>
        </p:nvSpPr>
        <p:spPr/>
        <p:txBody>
          <a:bodyPr/>
          <a:lstStyle/>
          <a:p>
            <a:r>
              <a:rPr lang="en-US" dirty="0"/>
              <a:t>Orderlies of virtual occasions may be occupied as a result of the simplicity of partaking in the occasion as participants probably won't consider their speculation to take an interest as excessively expensive as they would in an actual occasion. </a:t>
            </a:r>
          </a:p>
          <a:p>
            <a:r>
              <a:rPr lang="en-US" dirty="0"/>
              <a:t>Virtual displays additionally deny the members an occasion to investigate. Since heading out to an actual spot would have an individual learn and investigate numerous spots, the virtual shows do not have this viewpoint.</a:t>
            </a:r>
          </a:p>
          <a:p>
            <a:r>
              <a:rPr lang="en-US" dirty="0"/>
              <a:t>They permit members to see what the coordinators need them to see. Occasions that don't have a collaboration meeting limit the crowd's commitment .</a:t>
            </a:r>
          </a:p>
        </p:txBody>
      </p:sp>
    </p:spTree>
    <p:extLst>
      <p:ext uri="{BB962C8B-B14F-4D97-AF65-F5344CB8AC3E}">
        <p14:creationId xmlns:p14="http://schemas.microsoft.com/office/powerpoint/2010/main" val="1143331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Virtual Exhibition Business total quality management</a:t>
            </a:r>
          </a:p>
        </p:txBody>
      </p:sp>
      <p:sp>
        <p:nvSpPr>
          <p:cNvPr id="3" name="Content Placeholder 2"/>
          <p:cNvSpPr>
            <a:spLocks noGrp="1"/>
          </p:cNvSpPr>
          <p:nvPr>
            <p:ph idx="1"/>
          </p:nvPr>
        </p:nvSpPr>
        <p:spPr/>
        <p:txBody>
          <a:bodyPr/>
          <a:lstStyle/>
          <a:p>
            <a:r>
              <a:rPr lang="en-US" dirty="0"/>
              <a:t>It is mainly important to give the client the chance to speak themselves out after every event; this will ensure that the comp[any gets to know the areas they should work on and the areas they are best at and need small improvement. </a:t>
            </a:r>
          </a:p>
          <a:p>
            <a:r>
              <a:rPr lang="en-US" dirty="0"/>
              <a:t>The client's feedback is critical and, in most cases, helps a lot in building a strong company; with the client's feedback, it becomes easy to plan on how to conduct and act in future virtual exhibitions. The clients' needs shall also be met by making sure that the company's services are customized. </a:t>
            </a:r>
          </a:p>
          <a:p>
            <a:r>
              <a:rPr lang="en-US" dirty="0"/>
              <a:t>The company's main goal shall be clients' focus; clients play a vital role in any company. </a:t>
            </a:r>
            <a:r>
              <a:rPr lang="en-US"/>
              <a:t>Thus, ensuring that they are the center of every activity of the company will help the company develop and grow. </a:t>
            </a:r>
            <a:endParaRPr lang="en-US" dirty="0"/>
          </a:p>
        </p:txBody>
      </p:sp>
    </p:spTree>
    <p:extLst>
      <p:ext uri="{BB962C8B-B14F-4D97-AF65-F5344CB8AC3E}">
        <p14:creationId xmlns:p14="http://schemas.microsoft.com/office/powerpoint/2010/main" val="157088303"/>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12</TotalTime>
  <Words>1045</Words>
  <Application>Microsoft Office PowerPoint</Application>
  <PresentationFormat>Widescreen</PresentationFormat>
  <Paragraphs>33</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Vapor Trail</vt:lpstr>
      <vt:lpstr>VIRTUAL EXHIBITION</vt:lpstr>
      <vt:lpstr>INTRODUCTION </vt:lpstr>
      <vt:lpstr>INTRODUCTION </vt:lpstr>
      <vt:lpstr>The Differences with other similar concepts in the market</vt:lpstr>
      <vt:lpstr>The Differences with other similar concepts in the market</vt:lpstr>
      <vt:lpstr>Competitive advantage of the Business </vt:lpstr>
      <vt:lpstr>Commercializing Virtual Exhibitions </vt:lpstr>
      <vt:lpstr>Virtual Exhibition associated risks</vt:lpstr>
      <vt:lpstr>Virtual Exhibition Business total quality management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EXHIBITION</dc:title>
  <dc:creator>Bryo</dc:creator>
  <cp:lastModifiedBy>254716226303</cp:lastModifiedBy>
  <cp:revision>18</cp:revision>
  <dcterms:created xsi:type="dcterms:W3CDTF">2020-11-15T18:02:31Z</dcterms:created>
  <dcterms:modified xsi:type="dcterms:W3CDTF">2020-11-15T19:55:58Z</dcterms:modified>
</cp:coreProperties>
</file>